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207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7154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263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314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9608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5332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22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901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7867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281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3429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E188E-41D8-4F90-A90F-743FF970EFCE}" type="datetimeFigureOut">
              <a:rPr lang="en-IN" smtClean="0"/>
              <a:t>22-04-2020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59523-5FDC-4E0C-9F7B-540142FFB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6541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AVL Tree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76503"/>
            <a:ext cx="9144000" cy="1254034"/>
          </a:xfrm>
        </p:spPr>
        <p:txBody>
          <a:bodyPr>
            <a:normAutofit/>
          </a:bodyPr>
          <a:lstStyle/>
          <a:p>
            <a:r>
              <a:rPr lang="en-IN" dirty="0" smtClean="0"/>
              <a:t>				</a:t>
            </a:r>
            <a:r>
              <a:rPr lang="en-IN" sz="2000" dirty="0" smtClean="0"/>
              <a:t>        K. Rajesh Rao</a:t>
            </a:r>
          </a:p>
          <a:p>
            <a:r>
              <a:rPr lang="en-IN" sz="2000" dirty="0" smtClean="0"/>
              <a:t>					         Asst. Professor- Senior</a:t>
            </a:r>
          </a:p>
          <a:p>
            <a:r>
              <a:rPr lang="en-IN" sz="2000" dirty="0" smtClean="0"/>
              <a:t>				             Dept. of ICT, MIT</a:t>
            </a:r>
            <a:endParaRPr lang="en-IN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68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62"/>
    </mc:Choice>
    <mc:Fallback xmlns="">
      <p:transition spd="slow" advTm="26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4181"/>
          </a:xfrm>
        </p:spPr>
        <p:txBody>
          <a:bodyPr/>
          <a:lstStyle/>
          <a:p>
            <a:r>
              <a:rPr lang="en-IN" dirty="0" smtClean="0"/>
              <a:t>Binary Tree </a:t>
            </a:r>
          </a:p>
          <a:p>
            <a:r>
              <a:rPr lang="en-IN" dirty="0" smtClean="0"/>
              <a:t>AVL Tree </a:t>
            </a:r>
            <a:endParaRPr lang="en-US" sz="2000" dirty="0" smtClean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marL="457200" lvl="1" indent="0" algn="ctr">
              <a:buNone/>
            </a:pPr>
            <a:r>
              <a:rPr lang="en-US" sz="2000" b="1" dirty="0"/>
              <a:t>a</a:t>
            </a:r>
            <a:r>
              <a:rPr lang="en-US" sz="2000" b="1" dirty="0" smtClean="0"/>
              <a:t>) AVL tree. b) Binary search tree that is not an AVL tree</a:t>
            </a:r>
            <a:endParaRPr lang="en-US" sz="2000" b="1" dirty="0"/>
          </a:p>
          <a:p>
            <a:pPr lvl="1" algn="just"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154" y="3056709"/>
            <a:ext cx="6061166" cy="282157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48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844"/>
    </mc:Choice>
    <mc:Fallback>
      <p:transition spd="slow" advTm="194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1032"/>
            <a:ext cx="10515600" cy="814343"/>
          </a:xfrm>
        </p:spPr>
        <p:txBody>
          <a:bodyPr/>
          <a:lstStyle/>
          <a:p>
            <a:pPr algn="ctr"/>
            <a:r>
              <a:rPr lang="en-IN" dirty="0" smtClean="0"/>
              <a:t>Types of Rotations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 smtClean="0"/>
              <a:t>Single right rotation (R-rotation)</a:t>
            </a:r>
          </a:p>
          <a:p>
            <a:r>
              <a:rPr lang="en-IN" sz="2000" dirty="0" smtClean="0"/>
              <a:t>Single left rotation (L-rotation)</a:t>
            </a:r>
          </a:p>
          <a:p>
            <a:r>
              <a:rPr lang="en-IN" sz="2000" dirty="0" smtClean="0"/>
              <a:t>Double left-right rotation (LR-rotation)</a:t>
            </a:r>
          </a:p>
          <a:p>
            <a:r>
              <a:rPr lang="en-IN" sz="2000" dirty="0" smtClean="0"/>
              <a:t>Double right-left rotation (RL-rotation)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372" y="1179468"/>
            <a:ext cx="4119154" cy="528664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29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329"/>
    </mc:Choice>
    <mc:Fallback>
      <p:transition spd="slow" advTm="259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 Rotations with intermediate steps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57368" y="1525160"/>
            <a:ext cx="4672015" cy="5003072"/>
          </a:xfrm>
        </p:spPr>
      </p:pic>
    </p:spTree>
    <p:extLst>
      <p:ext uri="{BB962C8B-B14F-4D97-AF65-F5344CB8AC3E}">
        <p14:creationId xmlns:p14="http://schemas.microsoft.com/office/powerpoint/2010/main" val="58316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875846"/>
          </a:xfrm>
        </p:spPr>
        <p:txBody>
          <a:bodyPr>
            <a:normAutofit/>
          </a:bodyPr>
          <a:lstStyle/>
          <a:p>
            <a:pPr algn="ctr"/>
            <a:r>
              <a:rPr lang="en-IN" dirty="0" smtClean="0"/>
              <a:t>Example on AVL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074" y="770709"/>
            <a:ext cx="10515600" cy="6100353"/>
          </a:xfrm>
        </p:spPr>
        <p:txBody>
          <a:bodyPr>
            <a:normAutofit/>
          </a:bodyPr>
          <a:lstStyle/>
          <a:p>
            <a:endParaRPr lang="en-IN" sz="2400" dirty="0" smtClean="0"/>
          </a:p>
          <a:p>
            <a:r>
              <a:rPr lang="en-IN" sz="2400" dirty="0" smtClean="0"/>
              <a:t>Construction of an AVL tree for the list 5, 6, 8, 3, 2, 4, 7 by successive insertions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43" y="1802674"/>
            <a:ext cx="6035040" cy="492469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25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588"/>
    </mc:Choice>
    <mc:Fallback>
      <p:transition spd="slow" advTm="164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Rotations with intermediate steps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850" y="1825625"/>
            <a:ext cx="49402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51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Reference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Introduction to the Design and Analysis of Algorithms, 2</a:t>
            </a:r>
            <a:r>
              <a:rPr lang="en-IN" baseline="30000" dirty="0" smtClean="0"/>
              <a:t>nd</a:t>
            </a:r>
            <a:r>
              <a:rPr lang="en-IN" dirty="0" smtClean="0"/>
              <a:t> Edition by  </a:t>
            </a:r>
            <a:r>
              <a:rPr lang="en-IN" b="1" dirty="0" err="1" smtClean="0"/>
              <a:t>Anany</a:t>
            </a:r>
            <a:r>
              <a:rPr lang="en-IN" b="1" dirty="0" smtClean="0"/>
              <a:t> Levitin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170217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3ACEB14D7C914C9A66454C530220F9" ma:contentTypeVersion="16" ma:contentTypeDescription="Create a new document." ma:contentTypeScope="" ma:versionID="9fb385c8b5795119783711c503c667ec">
  <xsd:schema xmlns:xsd="http://www.w3.org/2001/XMLSchema" xmlns:xs="http://www.w3.org/2001/XMLSchema" xmlns:p="http://schemas.microsoft.com/office/2006/metadata/properties" xmlns:ns2="803c8e6e-8136-4d7d-af1c-024f8e6687c9" xmlns:ns3="6464b784-94fc-4d5d-8912-f9bf35373677" targetNamespace="http://schemas.microsoft.com/office/2006/metadata/properties" ma:root="true" ma:fieldsID="3e1a8678d2ebc7280d1a30e07dc0f506" ns2:_="" ns3:_="">
    <xsd:import namespace="803c8e6e-8136-4d7d-af1c-024f8e6687c9"/>
    <xsd:import namespace="6464b784-94fc-4d5d-8912-f9bf353736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odifi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c8e6e-8136-4d7d-af1c-024f8e668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odifiedby" ma:index="20" nillable="true" ma:displayName="Modified by" ma:format="Dropdown" ma:list="UserInfo" ma:SharePointGroup="0" ma:internalName="Modifiedby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ca7166d-de03-4c3e-865e-07adad3d8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b784-94fc-4d5d-8912-f9bf353736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e379b9-577f-4df9-8fd5-5ffd8b75bf6a}" ma:internalName="TaxCatchAll" ma:showField="CatchAllData" ma:web="6464b784-94fc-4d5d-8912-f9bf353736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03c8e6e-8136-4d7d-af1c-024f8e6687c9">
      <Terms xmlns="http://schemas.microsoft.com/office/infopath/2007/PartnerControls"/>
    </lcf76f155ced4ddcb4097134ff3c332f>
    <TaxCatchAll xmlns="6464b784-94fc-4d5d-8912-f9bf35373677" xsi:nil="true"/>
    <Modifiedby xmlns="803c8e6e-8136-4d7d-af1c-024f8e6687c9">
      <UserInfo>
        <DisplayName/>
        <AccountId xsi:nil="true"/>
        <AccountType/>
      </UserInfo>
    </Modifiedby>
    <MediaLengthInSeconds xmlns="803c8e6e-8136-4d7d-af1c-024f8e6687c9" xsi:nil="true"/>
    <SharedWithUsers xmlns="6464b784-94fc-4d5d-8912-f9bf35373677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EC99B6F7-57FE-490A-BCBB-6E321CCD48F7}"/>
</file>

<file path=customXml/itemProps2.xml><?xml version="1.0" encoding="utf-8"?>
<ds:datastoreItem xmlns:ds="http://schemas.openxmlformats.org/officeDocument/2006/customXml" ds:itemID="{0D57F29F-1FC3-4385-A928-10A6231E7007}"/>
</file>

<file path=customXml/itemProps3.xml><?xml version="1.0" encoding="utf-8"?>
<ds:datastoreItem xmlns:ds="http://schemas.openxmlformats.org/officeDocument/2006/customXml" ds:itemID="{A00D48E0-BBC3-4252-B13A-8E78EF855C82}"/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132</Words>
  <Application>Microsoft Office PowerPoint</Application>
  <PresentationFormat>Widescreen</PresentationFormat>
  <Paragraphs>25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AVL Tree</vt:lpstr>
      <vt:lpstr>Introduction</vt:lpstr>
      <vt:lpstr>Types of Rotations</vt:lpstr>
      <vt:lpstr> Rotations with intermediate steps</vt:lpstr>
      <vt:lpstr>Example on AVL tree</vt:lpstr>
      <vt:lpstr>Rotations with intermediate steps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AVL Tree</dc:title>
  <dc:creator>rajesh k</dc:creator>
  <cp:lastModifiedBy>rajesh k</cp:lastModifiedBy>
  <cp:revision>20</cp:revision>
  <dcterms:created xsi:type="dcterms:W3CDTF">2020-04-21T06:40:20Z</dcterms:created>
  <dcterms:modified xsi:type="dcterms:W3CDTF">2020-04-22T09:09:09Z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0x010100C93ACEB14D7C914C9A66454C530220F9</vt:lpwstr>
  </property>
  <property fmtid="{D5CDD505-2E9C-101B-9397-08002B2CF9AE}" pid="3" name="Order">
    <vt:lpwstr>117300.000000000</vt:lpwstr>
  </property>
  <property fmtid="{D5CDD505-2E9C-101B-9397-08002B2CF9AE}" pid="4" name="xd_ProgID">
    <vt:lpwstr/>
  </property>
  <property fmtid="{D5CDD505-2E9C-101B-9397-08002B2CF9AE}" pid="5" name="MediaServiceImageTags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xd_Signature">
    <vt:lpwstr/>
  </property>
</Properties>
</file>

<file path=docProps/thumbnail.jpeg>
</file>